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oboto Slab"/>
      <p:regular r:id="rId15"/>
    </p:embeddedFont>
    <p:embeddedFont>
      <p:font typeface="Roboto Slab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698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Machine Learning and Deep Learning: A Beginner's Guide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8818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the world of artificial intelligence through machine learning and deep learning. This guide introduces key concepts, algorithms, and techniques for beginners entering this exciting field.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24256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25018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225659"/>
            <a:ext cx="147673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작성자: june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2586"/>
            <a:ext cx="74111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is Machine Learning?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978813" y="3031688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is a subset of AI that enables systems to learn from data without explicit programming.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4846677" y="3031688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It's used in various fields, including image recognition, natural language processing, and predictive analytics.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957024" y="5455682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Algorithms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utilizes algorithms like decision trees, support vector machines, and neural networks.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Deep Learning: The Next Frontier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1034058" y="2645569"/>
            <a:ext cx="13632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 is a subset of machine learning using multi-layered neural networks.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1010960" y="4489013"/>
            <a:ext cx="18264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Advancements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has revolutionized AI with breakthroughs in image and speech recognition.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1012984" y="6332458"/>
            <a:ext cx="178594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Applications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 powers autonomous vehicles, virtual assistants, and advanced medical diagnostics.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9566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Fundamental Concepts in Machine Learning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Binary Classification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Task of categorizing data into two classes. Uses algorithms like logistic regression and SVMs.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Input variables used for prediction. Feature selection and engineering are crucial for model performance.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K-Nearest Neighbors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Simple yet effective algorithm for classification and regression based on proximity to neighbors.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1207"/>
            <a:ext cx="73461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Types of Machine Learning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3014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356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Supervised Learning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84738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Models learn from labeled data. Used for classification and regression tasks.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13014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356961"/>
            <a:ext cx="31521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Unsupervised Learning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284738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Discovers patterns in unlabeled data. Includes clustering and dimensionality reduction techniques.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Sampling Bias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Occurs when training data doesn't represent the population. Can lead to inaccurate models.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752618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</p:spPr>
      </p:sp>
      <p:sp>
        <p:nvSpPr>
          <p:cNvPr id="14" name="Text 11"/>
          <p:cNvSpPr/>
          <p:nvPr/>
        </p:nvSpPr>
        <p:spPr>
          <a:xfrm>
            <a:off x="1039868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681" y="546985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Crucial step involving cleaning, normalization, and feature engineering to improve model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62160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Regression Techniques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Linear Regression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Models linear relationship between variables. Simple but effective for many problems.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30845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Polynomial Regression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Extends linear regression to capture non-linear relationships using polynomial functions.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37232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Ridge and Lasso Regression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Regularization techniques to prevent overfitting in high-dimensional data.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9629"/>
            <a:ext cx="69120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Classification Techniques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48570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756190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653" y="489989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Technique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75077" y="489989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Feature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716691" y="489989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Case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5406509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653" y="555021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375077" y="555021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Sigmoid Function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716691" y="555021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Binary Classification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6056828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653" y="620053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Softmax Regression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375077" y="620053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Softmax Function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716691" y="620053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Multi-class Classification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6707148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653" y="685085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 Vector Machines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5375077" y="6850856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Hinge Loss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716691" y="685085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Binary and Multi-class Classification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301" y="573405"/>
            <a:ext cx="6182201" cy="650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Optimization Techniques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01" y="1536502"/>
            <a:ext cx="520660" cy="5206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5301" y="2265402"/>
            <a:ext cx="3431143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Stochastic Gradient Descent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15301" y="2715697"/>
            <a:ext cx="768619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Updates model parameters using one training example at a time. Fast but noisy.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301" y="3673554"/>
            <a:ext cx="520660" cy="5206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15301" y="4402455"/>
            <a:ext cx="352710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Mini-batch Gradient Descent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215301" y="4852749"/>
            <a:ext cx="768619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Balances speed and stability by using small batches of training data.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01" y="5810607"/>
            <a:ext cx="520660" cy="5206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15301" y="6539508"/>
            <a:ext cx="2860000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Batch Gradient Descent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15301" y="6989802"/>
            <a:ext cx="7686199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entire dataset for each update. Stable but computationally expensive for large datasets.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2024-11-11T02:59:28Z</dcterms:created>
  <dcterms:modified xsi:type="dcterms:W3CDTF">2024-11-11T02:59:28Z</dcterms:modified>
</cp:coreProperties>
</file>